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9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04/12/2018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Ice melt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2201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Can we change how long it takes for an ice-cube to melt?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What do you think happens if we wrap up an ice cube?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364824" y="2579580"/>
            <a:ext cx="8407461" cy="2344478"/>
            <a:chOff x="350388" y="2158666"/>
            <a:chExt cx="8407461" cy="2344478"/>
          </a:xfrm>
        </p:grpSpPr>
        <p:grpSp>
          <p:nvGrpSpPr>
            <p:cNvPr id="9" name="Group 8"/>
            <p:cNvGrpSpPr/>
            <p:nvPr/>
          </p:nvGrpSpPr>
          <p:grpSpPr>
            <a:xfrm>
              <a:off x="350388" y="2158666"/>
              <a:ext cx="8407461" cy="1889760"/>
              <a:chOff x="334902" y="2811780"/>
              <a:chExt cx="8407461" cy="1889760"/>
            </a:xfrm>
          </p:grpSpPr>
          <p:sp>
            <p:nvSpPr>
              <p:cNvPr id="6" name="Freeform 5"/>
              <p:cNvSpPr/>
              <p:nvPr/>
            </p:nvSpPr>
            <p:spPr>
              <a:xfrm>
                <a:off x="334902" y="2815818"/>
                <a:ext cx="4334877" cy="1703578"/>
              </a:xfrm>
              <a:custGeom>
                <a:avLst/>
                <a:gdLst>
                  <a:gd name="connsiteX0" fmla="*/ 0 w 3493698"/>
                  <a:gd name="connsiteY0" fmla="*/ 793630 h 810883"/>
                  <a:gd name="connsiteX1" fmla="*/ 2579298 w 3493698"/>
                  <a:gd name="connsiteY1" fmla="*/ 810883 h 810883"/>
                  <a:gd name="connsiteX2" fmla="*/ 3493698 w 3493698"/>
                  <a:gd name="connsiteY2" fmla="*/ 8626 h 810883"/>
                  <a:gd name="connsiteX3" fmla="*/ 957532 w 3493698"/>
                  <a:gd name="connsiteY3" fmla="*/ 0 h 810883"/>
                  <a:gd name="connsiteX4" fmla="*/ 0 w 3493698"/>
                  <a:gd name="connsiteY4" fmla="*/ 793630 h 810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93698" h="810883">
                    <a:moveTo>
                      <a:pt x="0" y="793630"/>
                    </a:moveTo>
                    <a:lnTo>
                      <a:pt x="2579298" y="810883"/>
                    </a:lnTo>
                    <a:lnTo>
                      <a:pt x="3493698" y="8626"/>
                    </a:lnTo>
                    <a:lnTo>
                      <a:pt x="957532" y="0"/>
                    </a:lnTo>
                    <a:lnTo>
                      <a:pt x="0" y="793630"/>
                    </a:lnTo>
                    <a:close/>
                  </a:path>
                </a:pathLst>
              </a:cu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scene3d>
                <a:camera prst="orthographicFront">
                  <a:rot lat="20400000" lon="600000" rev="21000000"/>
                </a:camera>
                <a:lightRig rig="threePt" dir="t"/>
              </a:scene3d>
              <a:sp3d extrusionH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" name="Picture 1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73923">
                <a:off x="1894537" y="2811780"/>
                <a:ext cx="1111811" cy="1012739"/>
              </a:xfrm>
              <a:prstGeom prst="rect">
                <a:avLst/>
              </a:prstGeom>
            </p:spPr>
          </p:pic>
          <p:sp>
            <p:nvSpPr>
              <p:cNvPr id="10" name="Freeform 9"/>
              <p:cNvSpPr/>
              <p:nvPr/>
            </p:nvSpPr>
            <p:spPr>
              <a:xfrm>
                <a:off x="4407860" y="2811780"/>
                <a:ext cx="4334503" cy="1889760"/>
              </a:xfrm>
              <a:custGeom>
                <a:avLst/>
                <a:gdLst>
                  <a:gd name="connsiteX0" fmla="*/ 0 w 3493698"/>
                  <a:gd name="connsiteY0" fmla="*/ 793630 h 810883"/>
                  <a:gd name="connsiteX1" fmla="*/ 2579298 w 3493698"/>
                  <a:gd name="connsiteY1" fmla="*/ 810883 h 810883"/>
                  <a:gd name="connsiteX2" fmla="*/ 3493698 w 3493698"/>
                  <a:gd name="connsiteY2" fmla="*/ 8626 h 810883"/>
                  <a:gd name="connsiteX3" fmla="*/ 957532 w 3493698"/>
                  <a:gd name="connsiteY3" fmla="*/ 0 h 810883"/>
                  <a:gd name="connsiteX4" fmla="*/ 0 w 3493698"/>
                  <a:gd name="connsiteY4" fmla="*/ 793630 h 810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93698" h="810883">
                    <a:moveTo>
                      <a:pt x="0" y="793630"/>
                    </a:moveTo>
                    <a:lnTo>
                      <a:pt x="2579298" y="810883"/>
                    </a:lnTo>
                    <a:lnTo>
                      <a:pt x="3493698" y="8626"/>
                    </a:lnTo>
                    <a:lnTo>
                      <a:pt x="957532" y="0"/>
                    </a:lnTo>
                    <a:lnTo>
                      <a:pt x="0" y="793630"/>
                    </a:lnTo>
                    <a:close/>
                  </a:path>
                </a:pathLst>
              </a:custGeom>
              <a:blipFill>
                <a:blip r:embed="rId6"/>
                <a:stretch>
                  <a:fillRect/>
                </a:stretch>
              </a:blipFill>
              <a:ln>
                <a:noFill/>
              </a:ln>
              <a:scene3d>
                <a:camera prst="orthographicFront">
                  <a:rot lat="20400000" lon="962642" rev="21000000"/>
                </a:camera>
                <a:lightRig rig="threePt" dir="t"/>
              </a:scene3d>
              <a:sp3d extrusionH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953524" y="2907116"/>
                <a:ext cx="1125552" cy="1093404"/>
              </a:xfrm>
              <a:prstGeom prst="rect">
                <a:avLst/>
              </a:prstGeom>
            </p:spPr>
          </p:pic>
        </p:grpSp>
        <p:sp>
          <p:nvSpPr>
            <p:cNvPr id="13" name="TextBox 12"/>
            <p:cNvSpPr txBox="1"/>
            <p:nvPr/>
          </p:nvSpPr>
          <p:spPr>
            <a:xfrm>
              <a:off x="350388" y="3963564"/>
              <a:ext cx="382561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latin typeface="Verdana" panose="020B0604030504040204" pitchFamily="34" charset="0"/>
                  <a:ea typeface="Verdana" panose="020B0604030504040204" pitchFamily="34" charset="0"/>
                </a:rPr>
                <a:t>This one will be wrapped in wool.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717306" y="4164590"/>
              <a:ext cx="382561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latin typeface="Verdana" panose="020B0604030504040204" pitchFamily="34" charset="0"/>
                  <a:ea typeface="Verdana" panose="020B0604030504040204" pitchFamily="34" charset="0"/>
                </a:rPr>
                <a:t>This one will be wrapped in </a:t>
              </a:r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foil.</a:t>
              </a:r>
              <a:endParaRPr lang="en-GB" sz="16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Ice melt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493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 Which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ice cube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will melt first?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Ice wrapped in foil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Ice wrapped in wool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 difference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334902" y="1463396"/>
            <a:ext cx="8407461" cy="1889760"/>
            <a:chOff x="334902" y="2811780"/>
            <a:chExt cx="8407461" cy="1889760"/>
          </a:xfrm>
        </p:grpSpPr>
        <p:sp>
          <p:nvSpPr>
            <p:cNvPr id="15" name="Freeform 14"/>
            <p:cNvSpPr/>
            <p:nvPr/>
          </p:nvSpPr>
          <p:spPr>
            <a:xfrm>
              <a:off x="334902" y="2815818"/>
              <a:ext cx="4334877" cy="1703578"/>
            </a:xfrm>
            <a:custGeom>
              <a:avLst/>
              <a:gdLst>
                <a:gd name="connsiteX0" fmla="*/ 0 w 3493698"/>
                <a:gd name="connsiteY0" fmla="*/ 793630 h 810883"/>
                <a:gd name="connsiteX1" fmla="*/ 2579298 w 3493698"/>
                <a:gd name="connsiteY1" fmla="*/ 810883 h 810883"/>
                <a:gd name="connsiteX2" fmla="*/ 3493698 w 3493698"/>
                <a:gd name="connsiteY2" fmla="*/ 8626 h 810883"/>
                <a:gd name="connsiteX3" fmla="*/ 957532 w 3493698"/>
                <a:gd name="connsiteY3" fmla="*/ 0 h 810883"/>
                <a:gd name="connsiteX4" fmla="*/ 0 w 3493698"/>
                <a:gd name="connsiteY4" fmla="*/ 793630 h 810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93698" h="810883">
                  <a:moveTo>
                    <a:pt x="0" y="793630"/>
                  </a:moveTo>
                  <a:lnTo>
                    <a:pt x="2579298" y="810883"/>
                  </a:lnTo>
                  <a:lnTo>
                    <a:pt x="3493698" y="8626"/>
                  </a:lnTo>
                  <a:lnTo>
                    <a:pt x="957532" y="0"/>
                  </a:lnTo>
                  <a:lnTo>
                    <a:pt x="0" y="79363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</a:ln>
            <a:scene3d>
              <a:camera prst="orthographicFront">
                <a:rot lat="20400000" lon="600000" rev="21000000"/>
              </a:camera>
              <a:lightRig rig="threePt" dir="t"/>
            </a:scene3d>
            <a:sp3d extrusionH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73923">
              <a:off x="1894537" y="2811780"/>
              <a:ext cx="1111811" cy="1012739"/>
            </a:xfrm>
            <a:prstGeom prst="rect">
              <a:avLst/>
            </a:prstGeom>
          </p:spPr>
        </p:pic>
        <p:sp>
          <p:nvSpPr>
            <p:cNvPr id="17" name="Freeform 16"/>
            <p:cNvSpPr/>
            <p:nvPr/>
          </p:nvSpPr>
          <p:spPr>
            <a:xfrm>
              <a:off x="4407860" y="2811780"/>
              <a:ext cx="4334503" cy="1889760"/>
            </a:xfrm>
            <a:custGeom>
              <a:avLst/>
              <a:gdLst>
                <a:gd name="connsiteX0" fmla="*/ 0 w 3493698"/>
                <a:gd name="connsiteY0" fmla="*/ 793630 h 810883"/>
                <a:gd name="connsiteX1" fmla="*/ 2579298 w 3493698"/>
                <a:gd name="connsiteY1" fmla="*/ 810883 h 810883"/>
                <a:gd name="connsiteX2" fmla="*/ 3493698 w 3493698"/>
                <a:gd name="connsiteY2" fmla="*/ 8626 h 810883"/>
                <a:gd name="connsiteX3" fmla="*/ 957532 w 3493698"/>
                <a:gd name="connsiteY3" fmla="*/ 0 h 810883"/>
                <a:gd name="connsiteX4" fmla="*/ 0 w 3493698"/>
                <a:gd name="connsiteY4" fmla="*/ 793630 h 810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93698" h="810883">
                  <a:moveTo>
                    <a:pt x="0" y="793630"/>
                  </a:moveTo>
                  <a:lnTo>
                    <a:pt x="2579298" y="810883"/>
                  </a:lnTo>
                  <a:lnTo>
                    <a:pt x="3493698" y="8626"/>
                  </a:lnTo>
                  <a:lnTo>
                    <a:pt x="957532" y="0"/>
                  </a:lnTo>
                  <a:lnTo>
                    <a:pt x="0" y="79363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  <a:ln>
              <a:noFill/>
            </a:ln>
            <a:scene3d>
              <a:camera prst="orthographicFront">
                <a:rot lat="20400000" lon="962642" rev="21000000"/>
              </a:camera>
              <a:lightRig rig="threePt" dir="t"/>
            </a:scene3d>
            <a:sp3d extrusionH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53524" y="2907116"/>
              <a:ext cx="1125552" cy="1093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6653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Ice melt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 Why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 you think this will happen?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Wool has more energy than the foil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Insulators warm things up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Foil heats and cools quickly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Foil is a good thermal conductor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334902" y="1463396"/>
            <a:ext cx="8407461" cy="1889760"/>
            <a:chOff x="334902" y="2811780"/>
            <a:chExt cx="8407461" cy="1889760"/>
          </a:xfrm>
        </p:grpSpPr>
        <p:sp>
          <p:nvSpPr>
            <p:cNvPr id="18" name="Freeform 17"/>
            <p:cNvSpPr/>
            <p:nvPr/>
          </p:nvSpPr>
          <p:spPr>
            <a:xfrm>
              <a:off x="334902" y="2815818"/>
              <a:ext cx="4334877" cy="1703578"/>
            </a:xfrm>
            <a:custGeom>
              <a:avLst/>
              <a:gdLst>
                <a:gd name="connsiteX0" fmla="*/ 0 w 3493698"/>
                <a:gd name="connsiteY0" fmla="*/ 793630 h 810883"/>
                <a:gd name="connsiteX1" fmla="*/ 2579298 w 3493698"/>
                <a:gd name="connsiteY1" fmla="*/ 810883 h 810883"/>
                <a:gd name="connsiteX2" fmla="*/ 3493698 w 3493698"/>
                <a:gd name="connsiteY2" fmla="*/ 8626 h 810883"/>
                <a:gd name="connsiteX3" fmla="*/ 957532 w 3493698"/>
                <a:gd name="connsiteY3" fmla="*/ 0 h 810883"/>
                <a:gd name="connsiteX4" fmla="*/ 0 w 3493698"/>
                <a:gd name="connsiteY4" fmla="*/ 793630 h 810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93698" h="810883">
                  <a:moveTo>
                    <a:pt x="0" y="793630"/>
                  </a:moveTo>
                  <a:lnTo>
                    <a:pt x="2579298" y="810883"/>
                  </a:lnTo>
                  <a:lnTo>
                    <a:pt x="3493698" y="8626"/>
                  </a:lnTo>
                  <a:lnTo>
                    <a:pt x="957532" y="0"/>
                  </a:lnTo>
                  <a:lnTo>
                    <a:pt x="0" y="79363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</a:ln>
            <a:scene3d>
              <a:camera prst="orthographicFront">
                <a:rot lat="20400000" lon="600000" rev="21000000"/>
              </a:camera>
              <a:lightRig rig="threePt" dir="t"/>
            </a:scene3d>
            <a:sp3d extrusionH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73923">
              <a:off x="1894537" y="2811780"/>
              <a:ext cx="1111811" cy="1012739"/>
            </a:xfrm>
            <a:prstGeom prst="rect">
              <a:avLst/>
            </a:prstGeom>
          </p:spPr>
        </p:pic>
        <p:sp>
          <p:nvSpPr>
            <p:cNvPr id="32" name="Freeform 31"/>
            <p:cNvSpPr/>
            <p:nvPr/>
          </p:nvSpPr>
          <p:spPr>
            <a:xfrm>
              <a:off x="4407860" y="2811780"/>
              <a:ext cx="4334503" cy="1889760"/>
            </a:xfrm>
            <a:custGeom>
              <a:avLst/>
              <a:gdLst>
                <a:gd name="connsiteX0" fmla="*/ 0 w 3493698"/>
                <a:gd name="connsiteY0" fmla="*/ 793630 h 810883"/>
                <a:gd name="connsiteX1" fmla="*/ 2579298 w 3493698"/>
                <a:gd name="connsiteY1" fmla="*/ 810883 h 810883"/>
                <a:gd name="connsiteX2" fmla="*/ 3493698 w 3493698"/>
                <a:gd name="connsiteY2" fmla="*/ 8626 h 810883"/>
                <a:gd name="connsiteX3" fmla="*/ 957532 w 3493698"/>
                <a:gd name="connsiteY3" fmla="*/ 0 h 810883"/>
                <a:gd name="connsiteX4" fmla="*/ 0 w 3493698"/>
                <a:gd name="connsiteY4" fmla="*/ 793630 h 810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93698" h="810883">
                  <a:moveTo>
                    <a:pt x="0" y="793630"/>
                  </a:moveTo>
                  <a:lnTo>
                    <a:pt x="2579298" y="810883"/>
                  </a:lnTo>
                  <a:lnTo>
                    <a:pt x="3493698" y="8626"/>
                  </a:lnTo>
                  <a:lnTo>
                    <a:pt x="957532" y="0"/>
                  </a:lnTo>
                  <a:lnTo>
                    <a:pt x="0" y="79363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  <a:ln>
              <a:noFill/>
            </a:ln>
            <a:scene3d>
              <a:camera prst="orthographicFront">
                <a:rot lat="20400000" lon="962642" rev="21000000"/>
              </a:camera>
              <a:lightRig rig="threePt" dir="t"/>
            </a:scene3d>
            <a:sp3d extrusionH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53524" y="2907116"/>
              <a:ext cx="1125552" cy="1093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2557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38</TotalTime>
  <Words>107</Words>
  <Application>Microsoft Office PowerPoint</Application>
  <PresentationFormat>On-screen Show (4:3)</PresentationFormat>
  <Paragraphs>24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8</cp:revision>
  <dcterms:created xsi:type="dcterms:W3CDTF">2018-11-30T14:37:16Z</dcterms:created>
  <dcterms:modified xsi:type="dcterms:W3CDTF">2018-12-04T09:54:18Z</dcterms:modified>
</cp:coreProperties>
</file>